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16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846682-B4B1-4456-A753-A0AABEE6459E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27AB33-B11F-44ED-9A1D-30E732385E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3541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7AB33-B11F-44ED-9A1D-30E732385E19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4247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F2DDCC"/>
                </a:solidFill>
                <a:effectLst/>
                <a:latin typeface="Ginto"/>
              </a:rPr>
              <a:t>https://pixabay.com/videos/business-cooperation-communicate-46285/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7AB33-B11F-44ED-9A1D-30E732385E19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0492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F2DDCC"/>
                </a:solidFill>
                <a:effectLst/>
                <a:latin typeface="Ginto"/>
              </a:rPr>
              <a:t>https://pixabay.com/videos/man-phone-smartphone-mobile-142641/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7AB33-B11F-44ED-9A1D-30E732385E19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30916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F2DDCC"/>
                </a:solidFill>
                <a:effectLst/>
                <a:latin typeface="Ginto"/>
              </a:rPr>
              <a:t>https://pixabay.com/videos/office-corporate-business-95125/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7AB33-B11F-44ED-9A1D-30E732385E19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54860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F2DDCC"/>
                </a:solidFill>
                <a:effectLst/>
                <a:latin typeface="Ginto"/>
              </a:rPr>
              <a:t>https://unsplash.com/photos/flat-ray-photography-of-book-pencil-camera-and-with-lens-3OiYMgDKJ6k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7AB33-B11F-44ED-9A1D-30E732385E19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62547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F2DDCC"/>
                </a:solidFill>
                <a:effectLst/>
                <a:latin typeface="Ginto"/>
              </a:rPr>
              <a:t>https://pixabay.com/videos/nerves-nervous-anxious-twitching-59686/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7AB33-B11F-44ED-9A1D-30E732385E19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24447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F2DDCC"/>
                </a:solidFill>
                <a:effectLst/>
                <a:latin typeface="Ginto"/>
              </a:rPr>
              <a:t>https://pixabay.com/videos/robot-artificial-intelligence-174086/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7AB33-B11F-44ED-9A1D-30E732385E19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34380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F2DDCC"/>
                </a:solidFill>
                <a:effectLst/>
                <a:latin typeface="Ginto"/>
              </a:rPr>
              <a:t>https://pixabay.com/videos/aurora-aurora-borealis-sky-night-138593/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7AB33-B11F-44ED-9A1D-30E732385E19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99540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7AB33-B11F-44ED-9A1D-30E732385E19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1170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797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606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49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078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175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360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470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373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517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429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836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8093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BB6370-61C2-7249-2999-B36798655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65229"/>
            <a:ext cx="9144000" cy="944733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jf open 粉圓 2.0" panose="020B0000000000000000" pitchFamily="34" charset="-120"/>
                <a:ea typeface="jf open 粉圓 2.0" panose="020B0000000000000000" pitchFamily="34" charset="-120"/>
              </a:rPr>
              <a:t>職場故事</a:t>
            </a:r>
          </a:p>
        </p:txBody>
      </p:sp>
    </p:spTree>
    <p:extLst>
      <p:ext uri="{BB962C8B-B14F-4D97-AF65-F5344CB8AC3E}">
        <p14:creationId xmlns:p14="http://schemas.microsoft.com/office/powerpoint/2010/main" val="2399620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65 0.00903 L -0.28151 0.01181 L -0.27656 0.01181 " pathEditMode="relative" ptsTypes="A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46285-446732353_medium">
            <a:hlinkClick r:id="" action="ppaction://media"/>
            <a:extLst>
              <a:ext uri="{FF2B5EF4-FFF2-40B4-BE49-F238E27FC236}">
                <a16:creationId xmlns:a16="http://schemas.microsoft.com/office/drawing/2014/main" id="{282F2F47-CE6A-67E4-4E8D-850CF8A5C0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1C1D48-A53F-CD01-19AB-5B5C31A23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170" y="523403"/>
            <a:ext cx="9905998" cy="736940"/>
          </a:xfrm>
        </p:spPr>
        <p:txBody>
          <a:bodyPr/>
          <a:lstStyle/>
          <a:p>
            <a:r>
              <a:rPr lang="en-US" altLang="zh-TW" dirty="0">
                <a:highlight>
                  <a:srgbClr val="000000"/>
                </a:highlight>
                <a:latin typeface="jf open 粉圓 2.0" panose="020B0000000000000000" pitchFamily="34" charset="-120"/>
                <a:ea typeface="jf open 粉圓 2.0" panose="020B0000000000000000" pitchFamily="34" charset="-120"/>
              </a:rPr>
              <a:t>1.</a:t>
            </a:r>
            <a:r>
              <a:rPr lang="zh-TW" altLang="en-US" dirty="0">
                <a:highlight>
                  <a:srgbClr val="000000"/>
                </a:highlight>
                <a:latin typeface="jf open 粉圓 2.0" panose="020B0000000000000000" pitchFamily="34" charset="-120"/>
                <a:ea typeface="jf open 粉圓 2.0" panose="020B0000000000000000" pitchFamily="34" charset="-120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2370076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42641-780599369_medium">
            <a:hlinkClick r:id="" action="ppaction://media"/>
            <a:extLst>
              <a:ext uri="{FF2B5EF4-FFF2-40B4-BE49-F238E27FC236}">
                <a16:creationId xmlns:a16="http://schemas.microsoft.com/office/drawing/2014/main" id="{ED306657-6D31-580F-BC7A-9BF5CE7195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標題 1">
            <a:extLst>
              <a:ext uri="{FF2B5EF4-FFF2-40B4-BE49-F238E27FC236}">
                <a16:creationId xmlns:a16="http://schemas.microsoft.com/office/drawing/2014/main" id="{F07DF564-1AA0-E115-ADFB-289ECC9EF532}"/>
              </a:ext>
            </a:extLst>
          </p:cNvPr>
          <p:cNvSpPr txBox="1">
            <a:spLocks/>
          </p:cNvSpPr>
          <p:nvPr/>
        </p:nvSpPr>
        <p:spPr>
          <a:xfrm>
            <a:off x="623170" y="523403"/>
            <a:ext cx="9905998" cy="736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>
                <a:highlight>
                  <a:srgbClr val="000000"/>
                </a:highlight>
                <a:latin typeface="jf open 粉圓 2.0" panose="020B0000000000000000" pitchFamily="34" charset="-120"/>
                <a:ea typeface="jf open 粉圓 2.0" panose="020B0000000000000000" pitchFamily="34" charset="-120"/>
              </a:rPr>
              <a:t>2.</a:t>
            </a:r>
            <a:r>
              <a:rPr lang="zh-TW" altLang="en-US" dirty="0">
                <a:highlight>
                  <a:srgbClr val="000000"/>
                </a:highlight>
                <a:latin typeface="jf open 粉圓 2.0" panose="020B0000000000000000" pitchFamily="34" charset="-120"/>
                <a:ea typeface="jf open 粉圓 2.0" panose="020B0000000000000000" pitchFamily="34" charset="-120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1534021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95125-645704294_medium">
            <a:hlinkClick r:id="" action="ppaction://media"/>
            <a:extLst>
              <a:ext uri="{FF2B5EF4-FFF2-40B4-BE49-F238E27FC236}">
                <a16:creationId xmlns:a16="http://schemas.microsoft.com/office/drawing/2014/main" id="{C7B9760F-E355-16B8-300A-408AD0E880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標題 1">
            <a:extLst>
              <a:ext uri="{FF2B5EF4-FFF2-40B4-BE49-F238E27FC236}">
                <a16:creationId xmlns:a16="http://schemas.microsoft.com/office/drawing/2014/main" id="{EE721A42-7E06-6CE9-29FD-F1CA61F6C118}"/>
              </a:ext>
            </a:extLst>
          </p:cNvPr>
          <p:cNvSpPr txBox="1">
            <a:spLocks/>
          </p:cNvSpPr>
          <p:nvPr/>
        </p:nvSpPr>
        <p:spPr>
          <a:xfrm>
            <a:off x="623170" y="523403"/>
            <a:ext cx="9905998" cy="736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>
                <a:highlight>
                  <a:srgbClr val="000000"/>
                </a:highlight>
                <a:latin typeface="jf open 粉圓 2.0" panose="020B0000000000000000" pitchFamily="34" charset="-120"/>
                <a:ea typeface="jf open 粉圓 2.0" panose="020B0000000000000000" pitchFamily="34" charset="-120"/>
              </a:rPr>
              <a:t>3.</a:t>
            </a:r>
            <a:r>
              <a:rPr lang="zh-TW" altLang="en-US" dirty="0">
                <a:highlight>
                  <a:srgbClr val="000000"/>
                </a:highlight>
                <a:latin typeface="jf open 粉圓 2.0" panose="020B0000000000000000" pitchFamily="34" charset="-120"/>
                <a:ea typeface="jf open 粉圓 2.0" panose="020B0000000000000000" pitchFamily="34" charset="-12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1386725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90970-888878301_medium">
            <a:hlinkClick r:id="" action="ppaction://media"/>
            <a:extLst>
              <a:ext uri="{FF2B5EF4-FFF2-40B4-BE49-F238E27FC236}">
                <a16:creationId xmlns:a16="http://schemas.microsoft.com/office/drawing/2014/main" id="{FC0FABF9-9DE0-896B-D60E-0FEEE45083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標題 1">
            <a:extLst>
              <a:ext uri="{FF2B5EF4-FFF2-40B4-BE49-F238E27FC236}">
                <a16:creationId xmlns:a16="http://schemas.microsoft.com/office/drawing/2014/main" id="{DCC15416-533D-21E2-D815-F8BF5DE89189}"/>
              </a:ext>
            </a:extLst>
          </p:cNvPr>
          <p:cNvSpPr txBox="1">
            <a:spLocks/>
          </p:cNvSpPr>
          <p:nvPr/>
        </p:nvSpPr>
        <p:spPr>
          <a:xfrm>
            <a:off x="623170" y="523403"/>
            <a:ext cx="9905998" cy="736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>
                <a:highlight>
                  <a:srgbClr val="000000"/>
                </a:highlight>
                <a:latin typeface="jf open 粉圓 2.0" panose="020B0000000000000000" pitchFamily="34" charset="-120"/>
                <a:ea typeface="jf open 粉圓 2.0" panose="020B0000000000000000" pitchFamily="34" charset="-120"/>
              </a:rPr>
              <a:t>4.</a:t>
            </a:r>
            <a:r>
              <a:rPr lang="zh-TW" altLang="en-US" dirty="0">
                <a:highlight>
                  <a:srgbClr val="000000"/>
                </a:highlight>
                <a:latin typeface="jf open 粉圓 2.0" panose="020B0000000000000000" pitchFamily="34" charset="-120"/>
                <a:ea typeface="jf open 粉圓 2.0" panose="020B0000000000000000" pitchFamily="34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1820290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59686-493894242_small">
            <a:hlinkClick r:id="" action="ppaction://media"/>
            <a:extLst>
              <a:ext uri="{FF2B5EF4-FFF2-40B4-BE49-F238E27FC236}">
                <a16:creationId xmlns:a16="http://schemas.microsoft.com/office/drawing/2014/main" id="{2CE6804E-3439-99E2-4FA8-6719A11E65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BAFC2B3C-CC69-75F6-28CD-60691C8D4258}"/>
              </a:ext>
            </a:extLst>
          </p:cNvPr>
          <p:cNvSpPr txBox="1">
            <a:spLocks/>
          </p:cNvSpPr>
          <p:nvPr/>
        </p:nvSpPr>
        <p:spPr>
          <a:xfrm>
            <a:off x="623170" y="523403"/>
            <a:ext cx="9905998" cy="736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>
                <a:highlight>
                  <a:srgbClr val="000000"/>
                </a:highlight>
                <a:latin typeface="jf open 粉圓 2.0" panose="020B0000000000000000" pitchFamily="34" charset="-120"/>
                <a:ea typeface="jf open 粉圓 2.0" panose="020B0000000000000000" pitchFamily="34" charset="-120"/>
              </a:rPr>
              <a:t>5.</a:t>
            </a:r>
            <a:r>
              <a:rPr lang="zh-TW" altLang="en-US" dirty="0">
                <a:highlight>
                  <a:srgbClr val="000000"/>
                </a:highlight>
                <a:latin typeface="jf open 粉圓 2.0" panose="020B0000000000000000" pitchFamily="34" charset="-120"/>
                <a:ea typeface="jf open 粉圓 2.0" panose="020B0000000000000000" pitchFamily="34" charset="-12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805027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74086-850404739_medium">
            <a:hlinkClick r:id="" action="ppaction://media"/>
            <a:extLst>
              <a:ext uri="{FF2B5EF4-FFF2-40B4-BE49-F238E27FC236}">
                <a16:creationId xmlns:a16="http://schemas.microsoft.com/office/drawing/2014/main" id="{7DC71F85-738B-EC73-A502-EA0410B01B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標題 1">
            <a:extLst>
              <a:ext uri="{FF2B5EF4-FFF2-40B4-BE49-F238E27FC236}">
                <a16:creationId xmlns:a16="http://schemas.microsoft.com/office/drawing/2014/main" id="{352C01DC-8F8C-5BDA-6E0E-66ABB9AEFD4A}"/>
              </a:ext>
            </a:extLst>
          </p:cNvPr>
          <p:cNvSpPr txBox="1">
            <a:spLocks/>
          </p:cNvSpPr>
          <p:nvPr/>
        </p:nvSpPr>
        <p:spPr>
          <a:xfrm>
            <a:off x="623170" y="523403"/>
            <a:ext cx="9905998" cy="736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>
                <a:highlight>
                  <a:srgbClr val="000000"/>
                </a:highlight>
                <a:latin typeface="jf open 粉圓 2.0" panose="020B0000000000000000" pitchFamily="34" charset="-120"/>
                <a:ea typeface="jf open 粉圓 2.0" panose="020B0000000000000000" pitchFamily="34" charset="-120"/>
              </a:rPr>
              <a:t>6.</a:t>
            </a:r>
            <a:r>
              <a:rPr lang="zh-TW" altLang="en-US" dirty="0">
                <a:highlight>
                  <a:srgbClr val="000000"/>
                </a:highlight>
                <a:latin typeface="jf open 粉圓 2.0" panose="020B0000000000000000" pitchFamily="34" charset="-120"/>
                <a:ea typeface="jf open 粉圓 2.0" panose="020B0000000000000000" pitchFamily="34" charset="-120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273397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38593-769988200_small">
            <a:hlinkClick r:id="" action="ppaction://media"/>
            <a:extLst>
              <a:ext uri="{FF2B5EF4-FFF2-40B4-BE49-F238E27FC236}">
                <a16:creationId xmlns:a16="http://schemas.microsoft.com/office/drawing/2014/main" id="{A1E47028-D3B1-9534-3AFD-AB13665399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2FE73F3C-6161-D641-4B78-765B171448FD}"/>
              </a:ext>
            </a:extLst>
          </p:cNvPr>
          <p:cNvSpPr txBox="1">
            <a:spLocks/>
          </p:cNvSpPr>
          <p:nvPr/>
        </p:nvSpPr>
        <p:spPr>
          <a:xfrm>
            <a:off x="623170" y="523403"/>
            <a:ext cx="9905998" cy="736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>
                <a:highlight>
                  <a:srgbClr val="000000"/>
                </a:highlight>
                <a:latin typeface="jf open 粉圓 2.0" panose="020B0000000000000000" pitchFamily="34" charset="-120"/>
                <a:ea typeface="jf open 粉圓 2.0" panose="020B0000000000000000" pitchFamily="34" charset="-120"/>
              </a:rPr>
              <a:t>7.</a:t>
            </a:r>
            <a:r>
              <a:rPr lang="zh-TW" altLang="en-US" dirty="0">
                <a:highlight>
                  <a:srgbClr val="000000"/>
                </a:highlight>
                <a:latin typeface="jf open 粉圓 2.0" panose="020B0000000000000000" pitchFamily="34" charset="-120"/>
                <a:ea typeface="jf open 粉圓 2.0" panose="020B0000000000000000" pitchFamily="34" charset="-12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41557873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6876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灰階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556</TotalTime>
  <Words>102</Words>
  <Application>Microsoft Office PowerPoint</Application>
  <PresentationFormat>寬螢幕</PresentationFormat>
  <Paragraphs>24</Paragraphs>
  <Slides>9</Slides>
  <Notes>9</Notes>
  <HiddenSlides>0</HiddenSlides>
  <MMClips>7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5" baseType="lpstr">
      <vt:lpstr>Ginto</vt:lpstr>
      <vt:lpstr>jf open 粉圓 2.0</vt:lpstr>
      <vt:lpstr>Arial</vt:lpstr>
      <vt:lpstr>Calibri</vt:lpstr>
      <vt:lpstr>Calibri Light</vt:lpstr>
      <vt:lpstr>Office 佈景主題</vt:lpstr>
      <vt:lpstr>職場故事</vt:lpstr>
      <vt:lpstr>1.目標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USER</dc:creator>
  <cp:lastModifiedBy>USER</cp:lastModifiedBy>
  <cp:revision>11</cp:revision>
  <dcterms:created xsi:type="dcterms:W3CDTF">2024-09-25T07:26:42Z</dcterms:created>
  <dcterms:modified xsi:type="dcterms:W3CDTF">2024-10-23T23:28:41Z</dcterms:modified>
</cp:coreProperties>
</file>

<file path=docProps/thumbnail.jpeg>
</file>